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67" r:id="rId5"/>
    <p:sldId id="258" r:id="rId6"/>
    <p:sldId id="259" r:id="rId7"/>
    <p:sldId id="260" r:id="rId8"/>
    <p:sldId id="261" r:id="rId9"/>
    <p:sldId id="266" r:id="rId10"/>
    <p:sldId id="269" r:id="rId11"/>
    <p:sldId id="263" r:id="rId12"/>
    <p:sldId id="264" r:id="rId13"/>
    <p:sldId id="26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900F2-C817-4AB2-A895-20CCF1FB46FB}" v="79" dt="2017-08-27T20:06:24.502"/>
    <p1510:client id="{A0B0F8D6-0188-4936-831A-585DD2C9A7EB}" v="118" dt="2017-08-27T20:08:16.067"/>
    <p1510:client id="{67E048FC-F726-44E7-91D6-347A41D22DDC}" v="88" dt="2017-08-27T20:35:05.449"/>
    <p1510:client id="{F59631A6-4948-40C5-AC4C-CB5101900904}" v="40" dt="2017-08-27T20:49:40.276"/>
    <p1510:client id="{6D635DB1-6739-45EC-894D-5F1130AE1D97}" v="3" dt="2017-08-27T20:55:08.594"/>
    <p1510:client id="{355C10DF-F70F-428A-A29B-181B1B11B3E0}" v="244" dt="2017-08-28T00:21:14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8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9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3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93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6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9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0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8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8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57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dkENX54qFo#action=shar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6825" y="1779378"/>
            <a:ext cx="8825658" cy="3329581"/>
          </a:xfrm>
        </p:spPr>
        <p:txBody>
          <a:bodyPr/>
          <a:lstStyle/>
          <a:p>
            <a:r>
              <a:rPr lang="en-US"/>
              <a:t>Class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5114925"/>
            <a:ext cx="882565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Aug 28, 2017</a:t>
            </a:r>
          </a:p>
          <a:p>
            <a:r>
              <a:rPr lang="en-US"/>
              <a:t>11th &amp; 12th Graders</a:t>
            </a:r>
          </a:p>
        </p:txBody>
      </p:sp>
      <p:pic>
        <p:nvPicPr>
          <p:cNvPr id="4" name="Picture 4" descr="North Hi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25" y="352425"/>
            <a:ext cx="4398579" cy="329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575" y="4354075"/>
            <a:ext cx="1853849" cy="15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of the activities that are available right now at North High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055" y="2060575"/>
            <a:ext cx="4849045" cy="42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Newspaper</a:t>
            </a:r>
          </a:p>
          <a:p>
            <a:pPr>
              <a:buClr>
                <a:srgbClr val="8AD0D6"/>
              </a:buClr>
            </a:pPr>
            <a:r>
              <a:rPr lang="en-US" sz="2400"/>
              <a:t>Yearbook</a:t>
            </a:r>
          </a:p>
          <a:p>
            <a:pPr>
              <a:buClr>
                <a:srgbClr val="8AD0D6"/>
              </a:buClr>
            </a:pPr>
            <a:r>
              <a:rPr lang="en-US" sz="2400"/>
              <a:t>Robotics</a:t>
            </a:r>
          </a:p>
          <a:p>
            <a:pPr>
              <a:buClr>
                <a:srgbClr val="8AD0D6"/>
              </a:buClr>
            </a:pPr>
            <a:r>
              <a:rPr lang="en-US" sz="2400"/>
              <a:t>Academic Decathlon</a:t>
            </a:r>
          </a:p>
          <a:p>
            <a:pPr>
              <a:buClr>
                <a:srgbClr val="8AD0D6"/>
              </a:buClr>
            </a:pPr>
            <a:r>
              <a:rPr lang="en-US" sz="2400"/>
              <a:t>Cheerleading</a:t>
            </a:r>
          </a:p>
          <a:p>
            <a:pPr>
              <a:buClr>
                <a:srgbClr val="8AD0D6"/>
              </a:buClr>
            </a:pPr>
            <a:r>
              <a:rPr lang="en-US" sz="2400"/>
              <a:t>Dance</a:t>
            </a:r>
          </a:p>
          <a:p>
            <a:pPr>
              <a:buClr>
                <a:srgbClr val="8AD0D6"/>
              </a:buClr>
            </a:pPr>
            <a:r>
              <a:rPr lang="en-US" sz="2400"/>
              <a:t>Sisters for Success</a:t>
            </a:r>
          </a:p>
          <a:p>
            <a:pPr>
              <a:buClr>
                <a:srgbClr val="8AD0D6"/>
              </a:buClr>
            </a:pPr>
            <a:r>
              <a:rPr lang="en-US" sz="2400"/>
              <a:t>Brother to Brother</a:t>
            </a:r>
          </a:p>
          <a:p>
            <a:pPr>
              <a:buClr>
                <a:srgbClr val="8AD0D6"/>
              </a:buClr>
            </a:pPr>
            <a:r>
              <a:rPr lang="en-US" sz="2400"/>
              <a:t>Science Bound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8980" y="2055813"/>
            <a:ext cx="7035033" cy="4476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Football</a:t>
            </a:r>
          </a:p>
          <a:p>
            <a:pPr>
              <a:buClr>
                <a:srgbClr val="8AD0D6"/>
              </a:buClr>
            </a:pPr>
            <a:r>
              <a:rPr lang="en-US" sz="2800"/>
              <a:t>Cross Country</a:t>
            </a:r>
          </a:p>
          <a:p>
            <a:pPr>
              <a:buClr>
                <a:srgbClr val="8AD0D6"/>
              </a:buClr>
            </a:pPr>
            <a:r>
              <a:rPr lang="en-US" sz="2800"/>
              <a:t>Volleyball</a:t>
            </a:r>
          </a:p>
          <a:p>
            <a:pPr>
              <a:buClr>
                <a:srgbClr val="8AD0D6"/>
              </a:buClr>
            </a:pPr>
            <a:r>
              <a:rPr lang="en-US" sz="2800"/>
              <a:t>Golf</a:t>
            </a:r>
          </a:p>
          <a:p>
            <a:pPr>
              <a:buClr>
                <a:srgbClr val="8AD0D6"/>
              </a:buClr>
            </a:pPr>
            <a:r>
              <a:rPr lang="en-US" sz="2800"/>
              <a:t>Movement 515</a:t>
            </a:r>
          </a:p>
          <a:p>
            <a:pPr>
              <a:buClr>
                <a:srgbClr val="8AD0D6"/>
              </a:buClr>
            </a:pPr>
            <a:r>
              <a:rPr lang="en-US" sz="2800"/>
              <a:t>Band/Jazz Band/P</a:t>
            </a:r>
            <a:r>
              <a:rPr lang="en-US" sz="2600"/>
              <a:t>ercussion Ensemble</a:t>
            </a:r>
          </a:p>
          <a:p>
            <a:pPr>
              <a:buClr>
                <a:srgbClr val="8AD0D6"/>
              </a:buClr>
            </a:pPr>
            <a:r>
              <a:rPr lang="en-US" sz="2800"/>
              <a:t>Two orchestras</a:t>
            </a:r>
          </a:p>
          <a:p>
            <a:pPr>
              <a:buClr>
                <a:srgbClr val="8AD0D6"/>
              </a:buClr>
            </a:pPr>
            <a:r>
              <a:rPr lang="en-US" sz="2800"/>
              <a:t>Many different choirs</a:t>
            </a:r>
          </a:p>
        </p:txBody>
      </p:sp>
    </p:spTree>
    <p:extLst>
      <p:ext uri="{BB962C8B-B14F-4D97-AF65-F5344CB8AC3E}">
        <p14:creationId xmlns:p14="http://schemas.microsoft.com/office/powerpoint/2010/main" val="322976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5325"/>
            <a:ext cx="9404723" cy="1400530"/>
          </a:xfrm>
        </p:spPr>
        <p:txBody>
          <a:bodyPr/>
          <a:lstStyle/>
          <a:p>
            <a:r>
              <a:rPr lang="en-US"/>
              <a:t>How do I buy a SAT pass?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9469" y="1942334"/>
            <a:ext cx="4809631" cy="4314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 u="sng"/>
              <a:t>$65</a:t>
            </a:r>
            <a:r>
              <a:rPr lang="en-US" sz="3600"/>
              <a:t> in the main office – new ID printed with a SAT ticket.</a:t>
            </a:r>
          </a:p>
          <a:p>
            <a:pPr>
              <a:buClr>
                <a:srgbClr val="8AD0D6"/>
              </a:buClr>
            </a:pPr>
            <a:r>
              <a:rPr lang="en-US" sz="3600"/>
              <a:t>With SAT, you can get into any game, anywhere (except playoffs).</a:t>
            </a:r>
            <a:endParaRPr/>
          </a:p>
        </p:txBody>
      </p:sp>
      <p:pic>
        <p:nvPicPr>
          <p:cNvPr id="5" name="Picture 5" descr="Girls Soccer Wi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6450" y="2362200"/>
            <a:ext cx="4705350" cy="353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438150"/>
            <a:ext cx="9404723" cy="1400530"/>
          </a:xfrm>
        </p:spPr>
        <p:txBody>
          <a:bodyPr/>
          <a:lstStyle/>
          <a:p>
            <a:r>
              <a:rPr lang="en-US" sz="4800"/>
              <a:t>Wearing ID badges – </a:t>
            </a:r>
            <a:r>
              <a:rPr lang="en-US" sz="4800" i="1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662" y="1764972"/>
            <a:ext cx="5519463" cy="476759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/>
              <a:t>#1. You will need it to scan yourself in at North when tardy.</a:t>
            </a:r>
            <a:endParaRPr lang="en-US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#2. </a:t>
            </a:r>
            <a:r>
              <a:rPr lang="en-US" sz="3200" err="1"/>
              <a:t>B'fast</a:t>
            </a:r>
            <a:r>
              <a:rPr lang="en-US" sz="3200"/>
              <a:t> </a:t>
            </a:r>
          </a:p>
          <a:p>
            <a:pPr marL="0" indent="0">
              <a:buNone/>
            </a:pPr>
            <a:r>
              <a:rPr lang="en-US" sz="3200"/>
              <a:t>and lunch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9777" y="1800225"/>
            <a:ext cx="4315811" cy="44561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/>
              <a:t>#3. For your safety and the safety of others</a:t>
            </a:r>
          </a:p>
          <a:p>
            <a:pPr marL="0" indent="0">
              <a:buNone/>
            </a:pPr>
            <a:endParaRPr lang="en-US" sz="3600"/>
          </a:p>
          <a:p>
            <a:pPr marL="0" indent="0">
              <a:buNone/>
            </a:pPr>
            <a:r>
              <a:rPr lang="en-US" sz="3600"/>
              <a:t>#4. Bring ID to athletic events for proper entry and seating.</a:t>
            </a:r>
          </a:p>
          <a:p>
            <a:pPr marL="0" indent="0">
              <a:buNone/>
            </a:pPr>
            <a:endParaRPr lang="en-US" sz="3600"/>
          </a:p>
          <a:p>
            <a:pPr marL="0" indent="0">
              <a:buNone/>
            </a:pPr>
            <a:r>
              <a:rPr lang="en-US" sz="3600"/>
              <a:t>*Also, it is part of our dress code.</a:t>
            </a:r>
          </a:p>
        </p:txBody>
      </p:sp>
      <p:pic>
        <p:nvPicPr>
          <p:cNvPr id="5" name="Picture 5" descr="ID 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3105150"/>
            <a:ext cx="4154706" cy="3121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5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342900"/>
            <a:ext cx="9404723" cy="1400530"/>
          </a:xfrm>
        </p:spPr>
        <p:txBody>
          <a:bodyPr/>
          <a:lstStyle/>
          <a:p>
            <a:r>
              <a:rPr lang="en-US"/>
              <a:t>Scholarships &amp; Graduation</a:t>
            </a:r>
          </a:p>
        </p:txBody>
      </p:sp>
      <p:pic>
        <p:nvPicPr>
          <p:cNvPr id="7" name="Picture 7" descr="grad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307" y="2781629"/>
            <a:ext cx="5056018" cy="379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for class meeting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8425" y="1390650"/>
            <a:ext cx="4972050" cy="3552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6111" y="1352550"/>
            <a:ext cx="5462532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*</a:t>
            </a:r>
            <a:r>
              <a:rPr lang="en-US" sz="2000" b="1"/>
              <a:t>$100,000</a:t>
            </a:r>
            <a:r>
              <a:rPr lang="en-US" sz="2000"/>
              <a:t> just to North students</a:t>
            </a:r>
          </a:p>
          <a:p>
            <a:endParaRPr lang="en-US" sz="2000"/>
          </a:p>
          <a:p>
            <a:r>
              <a:rPr lang="en-US" sz="2000"/>
              <a:t>*Click on "counseling" from the </a:t>
            </a:r>
            <a:r>
              <a:rPr lang="en-US" sz="2000" b="1"/>
              <a:t>north.dmschools.org </a:t>
            </a:r>
            <a:r>
              <a:rPr lang="en-US" sz="200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5816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 conclusion...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438" y="1422729"/>
            <a:ext cx="10111062" cy="51415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/>
              <a:t>Watch this </a:t>
            </a:r>
            <a:r>
              <a:rPr lang="en-US" sz="4000" u="sng"/>
              <a:t>6-minute video</a:t>
            </a:r>
            <a:r>
              <a:rPr lang="en-US" sz="4000"/>
              <a:t> about North –  it is from April 2017 </a:t>
            </a:r>
            <a:r>
              <a:rPr lang="en-US" sz="3200"/>
              <a:t>(four months ago)</a:t>
            </a:r>
            <a:r>
              <a:rPr lang="en-US" sz="4000"/>
              <a:t> and, as you watch, think about this...</a:t>
            </a:r>
          </a:p>
          <a:p>
            <a:pPr lvl="1">
              <a:buClr>
                <a:srgbClr val="8AD0D6"/>
              </a:buClr>
            </a:pPr>
            <a:r>
              <a:rPr lang="en-US" sz="4000" b="1"/>
              <a:t>Will you be in the video in April 2018?</a:t>
            </a:r>
          </a:p>
          <a:p>
            <a:pPr lvl="1">
              <a:buClr>
                <a:srgbClr val="8AD0D6"/>
              </a:buClr>
            </a:pPr>
            <a:r>
              <a:rPr lang="en-US" sz="4000" b="1"/>
              <a:t>What memories will you make this school year?</a:t>
            </a:r>
          </a:p>
          <a:p>
            <a:pPr lvl="1">
              <a:buClr>
                <a:srgbClr val="8AD0D6"/>
              </a:buClr>
            </a:pPr>
            <a:r>
              <a:rPr lang="en-US" sz="4000" b="1"/>
              <a:t>How will you make yourself and your family proud?</a:t>
            </a:r>
          </a:p>
          <a:p>
            <a:pPr lvl="1">
              <a:buClr>
                <a:srgbClr val="8AD0D6"/>
              </a:buClr>
            </a:pPr>
            <a:r>
              <a:rPr lang="en-US">
                <a:hlinkClick r:id="rId2"/>
              </a:rPr>
              <a:t>https://www.youtube.com/watch?v=WdkENX54qFo#action=share</a:t>
            </a:r>
          </a:p>
          <a:p>
            <a:pPr lvl="1">
              <a:buClr>
                <a:srgbClr val="8AD0D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 </a:t>
            </a:r>
            <a:r>
              <a:rPr lang="en-US" err="1"/>
              <a:t>Graeber</a:t>
            </a:r>
            <a:r>
              <a:rPr lang="en-US"/>
              <a:t>, principal</a:t>
            </a:r>
          </a:p>
        </p:txBody>
      </p:sp>
      <p:pic>
        <p:nvPicPr>
          <p:cNvPr id="5" name="Picture 5" descr="Graeber-3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91400" y="1333500"/>
            <a:ext cx="440055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118" y="1422182"/>
            <a:ext cx="6346770" cy="48897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/>
              <a:t>Teacher for 15 years</a:t>
            </a:r>
          </a:p>
          <a:p>
            <a:pPr>
              <a:buClr>
                <a:srgbClr val="8AD0D6"/>
              </a:buClr>
            </a:pPr>
            <a:r>
              <a:rPr lang="en-US" sz="2400"/>
              <a:t>Taught at North 2001-2004 &amp; 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US" sz="2400"/>
              <a:t>     2012-2014 (five school years)</a:t>
            </a:r>
            <a:endParaRPr/>
          </a:p>
          <a:p>
            <a:pPr>
              <a:buClr>
                <a:srgbClr val="8AD0D6"/>
              </a:buClr>
            </a:pPr>
            <a:r>
              <a:rPr lang="en-US" sz="2400"/>
              <a:t>SIL at North the last three years</a:t>
            </a:r>
          </a:p>
          <a:p>
            <a:pPr>
              <a:buClr>
                <a:srgbClr val="8AD0D6"/>
              </a:buClr>
            </a:pPr>
            <a:endParaRPr lang="en-US" sz="2400"/>
          </a:p>
          <a:p>
            <a:pPr>
              <a:buClr>
                <a:srgbClr val="8AD0D6"/>
              </a:buClr>
            </a:pPr>
            <a:r>
              <a:rPr lang="en-US" sz="3600"/>
              <a:t>My passion involves students getting involved in sports, activities, vocal music, theater, clubs, internships, and more...</a:t>
            </a:r>
          </a:p>
        </p:txBody>
      </p:sp>
      <p:pic>
        <p:nvPicPr>
          <p:cNvPr id="3" name="Picture 5" descr="Pie in f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4667250"/>
            <a:ext cx="2743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892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47" y="452438"/>
            <a:ext cx="9305816" cy="1814019"/>
          </a:xfrm>
        </p:spPr>
        <p:txBody>
          <a:bodyPr/>
          <a:lstStyle/>
          <a:p>
            <a:r>
              <a:rPr lang="en-US"/>
              <a:t>Polar Bear Nation: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i="1"/>
              <a:t>It is time to celebrate</a:t>
            </a:r>
          </a:p>
        </p:txBody>
      </p:sp>
      <p:pic>
        <p:nvPicPr>
          <p:cNvPr id="5" name="Picture 5" descr="tailga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6775" y="2543175"/>
            <a:ext cx="4400550" cy="330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675" y="2055813"/>
            <a:ext cx="6031460" cy="4200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Pep Rally</a:t>
            </a:r>
            <a:endParaRPr lang="en-US" b="1">
              <a:solidFill>
                <a:srgbClr val="FFFFFF"/>
              </a:solidFill>
            </a:endParaRPr>
          </a:p>
          <a:p>
            <a:pPr lvl="1">
              <a:buClr>
                <a:srgbClr val="8AD0D6"/>
              </a:buClr>
            </a:pPr>
            <a:r>
              <a:rPr lang="en-US" sz="3400"/>
              <a:t>This Friday, 2:05-2:40pm</a:t>
            </a:r>
            <a:endParaRPr sz="3400"/>
          </a:p>
          <a:p>
            <a:pPr>
              <a:buClr>
                <a:srgbClr val="8AD0D6"/>
              </a:buClr>
            </a:pPr>
            <a:r>
              <a:rPr lang="en-US" sz="3600" b="1">
                <a:solidFill>
                  <a:srgbClr val="FFFFFF"/>
                </a:solidFill>
              </a:rPr>
              <a:t>Tailgate</a:t>
            </a:r>
          </a:p>
          <a:p>
            <a:pPr lvl="1">
              <a:buClr>
                <a:srgbClr val="8AD0D6"/>
              </a:buClr>
            </a:pPr>
            <a:r>
              <a:rPr lang="en-US" sz="3400"/>
              <a:t>This Friday, 4-6pm</a:t>
            </a:r>
            <a:endParaRPr sz="3400"/>
          </a:p>
          <a:p>
            <a:pPr>
              <a:buClr>
                <a:srgbClr val="8AD0D6"/>
              </a:buClr>
            </a:pPr>
            <a:r>
              <a:rPr lang="en-US" sz="3800" b="1">
                <a:solidFill>
                  <a:srgbClr val="FFFFFF"/>
                </a:solidFill>
              </a:rPr>
              <a:t>Wear spirit gear</a:t>
            </a:r>
            <a:endParaRPr sz="3800" b="1">
              <a:solidFill>
                <a:srgbClr val="FFFFFF"/>
              </a:solidFill>
            </a:endParaRPr>
          </a:p>
          <a:p>
            <a:pPr lvl="1">
              <a:buClr>
                <a:srgbClr val="8AD0D6"/>
              </a:buClr>
            </a:pPr>
            <a:r>
              <a:rPr lang="en-US" sz="3600"/>
              <a:t>Every Friday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8510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few ways to stay informed...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9469" y="1331420"/>
            <a:ext cx="4809631" cy="49249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Twitter</a:t>
            </a:r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DM_North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nhspolarbears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polarbearsfb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polarbearsbball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nhs_bearsden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dmNHScounseling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NorthCheerDM</a:t>
            </a:r>
            <a:endParaRPr lang="en-US" sz="2400"/>
          </a:p>
          <a:p>
            <a:pPr lvl="1">
              <a:buClr>
                <a:srgbClr val="8AD0D6"/>
              </a:buClr>
            </a:pPr>
            <a:r>
              <a:rPr lang="en-US" sz="2400"/>
              <a:t>@</a:t>
            </a:r>
            <a:r>
              <a:rPr lang="en-US" sz="2400" err="1"/>
              <a:t>BenGraeberNHS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25" y="1425575"/>
            <a:ext cx="5932269" cy="4830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/>
              <a:t>School website</a:t>
            </a:r>
          </a:p>
          <a:p>
            <a:pPr lvl="1">
              <a:buClr>
                <a:srgbClr val="8AD0D6"/>
              </a:buClr>
            </a:pPr>
            <a:r>
              <a:rPr lang="en-US" sz="3200"/>
              <a:t>north.dmschools.org</a:t>
            </a:r>
          </a:p>
        </p:txBody>
      </p:sp>
      <p:pic>
        <p:nvPicPr>
          <p:cNvPr id="5" name="Picture 5" descr="polarbearnation14.15.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2886075"/>
            <a:ext cx="3255579" cy="32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2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Cheryl </a:t>
            </a:r>
            <a:r>
              <a:rPr lang="en-US" err="1"/>
              <a:t>Modlin</a:t>
            </a:r>
            <a:r>
              <a:rPr lang="en-US"/>
              <a:t>, Vice Principal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113" y="1744663"/>
            <a:ext cx="5233987" cy="51065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In charge of the senior class!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/>
              <a:t>VP at NHS since 2014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/>
              <a:t>Passion: Building relationships that last a lifetime.</a:t>
            </a:r>
          </a:p>
          <a:p>
            <a:pPr>
              <a:buClr>
                <a:srgbClr val="8AD0D6"/>
              </a:buClr>
            </a:pPr>
            <a:endParaRPr lang="en-US" sz="3200"/>
          </a:p>
          <a:p>
            <a:pPr>
              <a:buClr>
                <a:srgbClr val="8AD0D6"/>
              </a:buClr>
            </a:pPr>
            <a:endParaRPr lang="en-US" sz="3200"/>
          </a:p>
        </p:txBody>
      </p:sp>
      <p:pic>
        <p:nvPicPr>
          <p:cNvPr id="5" name="Picture 5" descr="FullSiz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96300" y="85725"/>
            <a:ext cx="3667125" cy="4429125"/>
          </a:xfrm>
          <a:prstGeom prst="rect">
            <a:avLst/>
          </a:prstGeom>
        </p:spPr>
      </p:pic>
      <p:pic>
        <p:nvPicPr>
          <p:cNvPr id="7" name="Picture 7" descr="Ca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3048000"/>
            <a:ext cx="27432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8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Joe Green, Vice Principal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531938"/>
            <a:ext cx="5561947" cy="51036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In charge of the sophomore class</a:t>
            </a:r>
          </a:p>
          <a:p>
            <a:pPr>
              <a:buClr>
                <a:srgbClr val="8AD0D6"/>
              </a:buClr>
            </a:pPr>
            <a:r>
              <a:rPr lang="en-US" sz="3600"/>
              <a:t>18 years teaching and leading in DMPS – </a:t>
            </a:r>
            <a:r>
              <a:rPr lang="en-US" sz="3400"/>
              <a:t>SIL @ Hoyt MS last 7 yrs. </a:t>
            </a:r>
          </a:p>
          <a:p>
            <a:pPr>
              <a:buClr>
                <a:srgbClr val="8AD0D6"/>
              </a:buClr>
            </a:pPr>
            <a:r>
              <a:rPr lang="en-US" sz="3400"/>
              <a:t>Passion for helping you discover purpose and inspiring hope.</a:t>
            </a:r>
          </a:p>
          <a:p>
            <a:pPr lvl="1">
              <a:buClr>
                <a:srgbClr val="8AD0D6"/>
              </a:buClr>
            </a:pPr>
            <a:endParaRPr lang="en-US" sz="3400"/>
          </a:p>
          <a:p>
            <a:pPr lvl="1">
              <a:buClr>
                <a:srgbClr val="8AD0D6"/>
              </a:buClr>
            </a:pPr>
            <a:endParaRPr lang="en-US" sz="3400"/>
          </a:p>
          <a:p>
            <a:pPr>
              <a:buClr>
                <a:srgbClr val="8AD0D6"/>
              </a:buClr>
            </a:pPr>
            <a:endParaRPr lang="en-US" sz="3600"/>
          </a:p>
        </p:txBody>
      </p:sp>
      <p:pic>
        <p:nvPicPr>
          <p:cNvPr id="5" name="Pictur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9400" y="1352550"/>
            <a:ext cx="3804582" cy="285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1" y="4318815"/>
            <a:ext cx="3516829" cy="23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Praveen </a:t>
            </a:r>
            <a:r>
              <a:rPr lang="en-US" err="1"/>
              <a:t>Bannikatti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/>
              <a:t>School Improvement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738" y="2060575"/>
            <a:ext cx="5481637" cy="460546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600"/>
              <a:t>In charge of the junior class</a:t>
            </a:r>
          </a:p>
          <a:p>
            <a:pPr>
              <a:buClr>
                <a:srgbClr val="8AD0D6"/>
              </a:buClr>
            </a:pPr>
            <a:endParaRPr lang="en-US" sz="3600"/>
          </a:p>
          <a:p>
            <a:pPr>
              <a:buClr>
                <a:srgbClr val="8AD0D6"/>
              </a:buClr>
            </a:pPr>
            <a:r>
              <a:rPr lang="en-US" sz="3600"/>
              <a:t>10th Year at North</a:t>
            </a:r>
            <a:endParaRPr lang="en-US"/>
          </a:p>
          <a:p>
            <a:pPr>
              <a:buClr>
                <a:srgbClr val="8AD0D6"/>
              </a:buClr>
            </a:pPr>
            <a:endParaRPr lang="en-US" sz="3600"/>
          </a:p>
          <a:p>
            <a:pPr>
              <a:buClr>
                <a:srgbClr val="8AD0D6"/>
              </a:buClr>
            </a:pPr>
            <a:r>
              <a:rPr lang="en-US" sz="3600"/>
              <a:t>Passion: For you to have the knowledge, skills, and abilities to accomplish your dreams and make a positive difference in our world.</a:t>
            </a:r>
            <a:endParaRPr lang="en-US"/>
          </a:p>
        </p:txBody>
      </p:sp>
      <p:pic>
        <p:nvPicPr>
          <p:cNvPr id="7" name="Pictur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01075" y="0"/>
            <a:ext cx="2651640" cy="316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3234852"/>
            <a:ext cx="2743200" cy="35088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150" y="3206750"/>
            <a:ext cx="2849048" cy="36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69000"/>
                  <a:hueMod val="108000"/>
                  <a:satMod val="164000"/>
                  <a:lumMod val="74000"/>
                </a:schemeClr>
                <a:schemeClr val="bg2">
                  <a:tint val="96000"/>
                  <a:hueMod val="88000"/>
                  <a:satMod val="140000"/>
                  <a:lumMod val="132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56" name="Picture 55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8" name="Picture 57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5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5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1568" t="7048" r="22741" b="9075"/>
          <a:stretch/>
        </p:blipFill>
        <p:spPr>
          <a:xfrm>
            <a:off x="1513703" y="1895475"/>
            <a:ext cx="2729641" cy="231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27660"/>
            <a:ext cx="940472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Tori Rabe</a:t>
            </a:r>
            <a:br>
              <a:rPr lang="en-US"/>
            </a:br>
            <a:r>
              <a:rPr lang="en-US"/>
              <a:t>School Improvement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7488" y="1723125"/>
            <a:ext cx="6410325" cy="452527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200"/>
              <a:t>In charge of the freshmen class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/>
              <a:t>17 years in education (2nd year @ North)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3200"/>
          </a:p>
          <a:p>
            <a:r>
              <a:rPr lang="en-US" sz="3200"/>
              <a:t>Things I will help NHS with:</a:t>
            </a:r>
          </a:p>
          <a:p>
            <a:pPr lvl="1"/>
            <a:r>
              <a:rPr lang="en-US" sz="3200"/>
              <a:t>Post Prom</a:t>
            </a:r>
          </a:p>
          <a:p>
            <a:pPr lvl="1"/>
            <a:r>
              <a:rPr lang="en-US" sz="3200"/>
              <a:t>TV Displays</a:t>
            </a:r>
          </a:p>
          <a:p>
            <a:pPr marL="457200" lvl="1" indent="0">
              <a:buClr>
                <a:srgbClr val="8AD0D6"/>
              </a:buClr>
              <a:buNone/>
            </a:pPr>
            <a:endParaRPr lang="en-US" sz="3200"/>
          </a:p>
          <a:p>
            <a:pPr>
              <a:buClr>
                <a:srgbClr val="8AD0D6"/>
              </a:buClr>
            </a:pPr>
            <a:r>
              <a:rPr lang="en-US" sz="3200"/>
              <a:t>My passion = I want you to walk away with an unwavering belief in yourself!</a:t>
            </a:r>
          </a:p>
          <a:p>
            <a:pPr>
              <a:buClr>
                <a:srgbClr val="8AD0D6"/>
              </a:buClr>
            </a:pPr>
            <a:endParaRPr lang="en-US" sz="3400"/>
          </a:p>
          <a:p>
            <a:endParaRPr lang="en-US"/>
          </a:p>
        </p:txBody>
      </p:sp>
      <p:pic>
        <p:nvPicPr>
          <p:cNvPr id="17" name="Picture 18" descr="https://tomasbisono.files.wordpress.com/2014/08/wpid-believe-in-yourself-quote-1398356246ng4k8.jpg"/>
          <p:cNvPicPr>
            <a:picLocks noChangeAspect="1"/>
          </p:cNvPicPr>
          <p:nvPr/>
        </p:nvPicPr>
        <p:blipFill rotWithShape="1">
          <a:blip r:embed="rId6"/>
          <a:srcRect r="670" b="9180"/>
          <a:stretch/>
        </p:blipFill>
        <p:spPr>
          <a:xfrm>
            <a:off x="1585784" y="4238625"/>
            <a:ext cx="2590286" cy="25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4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Jon Johnson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/>
              <a:t>Athletics &amp; Activities Director </a:t>
            </a:r>
          </a:p>
        </p:txBody>
      </p:sp>
      <p:pic>
        <p:nvPicPr>
          <p:cNvPr id="5" name="Picture 5" descr="your Profile Photo, Image may contain: 4 people, people smiling, people standing, sky, ocean, child, outdoor and water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50" y="1914525"/>
            <a:ext cx="4425134" cy="442513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623" y="1921672"/>
            <a:ext cx="6871390" cy="46108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8AD0D6"/>
              </a:buClr>
              <a:buFont typeface="Arial" charset="2"/>
              <a:buChar char=""/>
            </a:pPr>
            <a:r>
              <a:rPr lang="en-US" sz="2800"/>
              <a:t>Teacher for 7 years at Hiatt MS</a:t>
            </a:r>
            <a:endParaRPr lang="en-US"/>
          </a:p>
          <a:p>
            <a:pPr>
              <a:buClr>
                <a:srgbClr val="8AD0D6"/>
              </a:buClr>
              <a:buFont typeface="Arial" charset="2"/>
              <a:buChar char=""/>
            </a:pPr>
            <a:r>
              <a:rPr lang="en-US" sz="2800"/>
              <a:t>At Risk Coordinator last 2 years at North</a:t>
            </a:r>
          </a:p>
          <a:p>
            <a:pPr>
              <a:buClr>
                <a:srgbClr val="8AD0D6"/>
              </a:buClr>
              <a:buFont typeface="Arial" charset="2"/>
              <a:buChar char=""/>
            </a:pPr>
            <a:r>
              <a:rPr lang="en-US" sz="2800"/>
              <a:t>First year as AD</a:t>
            </a:r>
          </a:p>
          <a:p>
            <a:pPr>
              <a:buClr>
                <a:srgbClr val="8AD0D6"/>
              </a:buClr>
              <a:buFont typeface="Arial" charset="2"/>
              <a:buChar char=""/>
            </a:pPr>
            <a:r>
              <a:rPr lang="en-US" sz="2800"/>
              <a:t>Passion- I have a passion to encourage all students to get involved in activities and athletics at North.  I want to provide students an opportunity to be successful beyond the classroom. </a:t>
            </a:r>
          </a:p>
          <a:p>
            <a:pPr marL="0" indent="0">
              <a:buClr>
                <a:srgbClr val="8AD0D6"/>
              </a:buClr>
              <a:buNone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99716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Widescreen</PresentationFormat>
  <Paragraphs>102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Class Meeting</vt:lpstr>
      <vt:lpstr>Ben Graeber, principal</vt:lpstr>
      <vt:lpstr>Polar Bear Nation: It is time to celebrate</vt:lpstr>
      <vt:lpstr>A few ways to stay informed...</vt:lpstr>
      <vt:lpstr>Cheryl Modlin, Vice Principal</vt:lpstr>
      <vt:lpstr>Joe Green, Vice Principal</vt:lpstr>
      <vt:lpstr>Praveen Bannikatti  School Improvement Leader</vt:lpstr>
      <vt:lpstr>Tori Rabe School Improvement Leader</vt:lpstr>
      <vt:lpstr>Jon Johnson Athletics &amp; Activities Director </vt:lpstr>
      <vt:lpstr>Some of the activities that are available right now at North High</vt:lpstr>
      <vt:lpstr>How do I buy a SAT pass?</vt:lpstr>
      <vt:lpstr>Wearing ID badges – why?</vt:lpstr>
      <vt:lpstr>Scholarships &amp; Graduation</vt:lpstr>
      <vt:lpstr>In conclusion...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Meeting</dc:title>
  <dc:creator>Martzahl, Loretta</dc:creator>
  <cp:lastModifiedBy>Martzahl, Loretta</cp:lastModifiedBy>
  <cp:revision>2</cp:revision>
  <dcterms:modified xsi:type="dcterms:W3CDTF">2017-08-28T14:21:33Z</dcterms:modified>
</cp:coreProperties>
</file>